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18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18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5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5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36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6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02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3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7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33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4126-A53A-4F64-B5F3-DBE9A5318CE7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153B-B115-4F72-B17B-5B3D8C7C0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99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692332"/>
            <a:ext cx="9144000" cy="5590902"/>
          </a:xfrm>
        </p:spPr>
        <p:txBody>
          <a:bodyPr>
            <a:normAutofit/>
          </a:bodyPr>
          <a:lstStyle/>
          <a:p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1463040"/>
            <a:ext cx="7850778" cy="3540033"/>
          </a:xfrm>
          <a:prstGeom prst="rect">
            <a:avLst/>
          </a:prstGeom>
        </p:spPr>
      </p:pic>
      <p:pic>
        <p:nvPicPr>
          <p:cNvPr id="2" name="Pink Shirt Day def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7749" y="546898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42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139">
        <p15:prstTrans prst="fracture"/>
      </p:transition>
    </mc:Choice>
    <mc:Fallback xmlns="">
      <p:transition spd="slow" advTm="81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81" y="1266623"/>
            <a:ext cx="5565971" cy="433882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8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6"/>
    </mc:Choice>
    <mc:Fallback xmlns="">
      <p:transition spd="slow" advTm="6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90" y="633493"/>
            <a:ext cx="4522742" cy="3037170"/>
          </a:xfrm>
        </p:spPr>
      </p:pic>
      <p:sp>
        <p:nvSpPr>
          <p:cNvPr id="5" name="ZoneTexte 4"/>
          <p:cNvSpPr txBox="1"/>
          <p:nvPr/>
        </p:nvSpPr>
        <p:spPr>
          <a:xfrm>
            <a:off x="1076190" y="4545875"/>
            <a:ext cx="9339942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David and Travis </a:t>
            </a:r>
          </a:p>
          <a:p>
            <a:pPr algn="ctr"/>
            <a:r>
              <a:rPr lang="fr-FR" sz="4400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(</a:t>
            </a:r>
            <a:r>
              <a:rPr lang="fr-FR" sz="4400" b="1" dirty="0" err="1" smtClean="0">
                <a:solidFill>
                  <a:srgbClr val="FF99CC"/>
                </a:solidFill>
                <a:latin typeface="Elephant" panose="02020904090505020303" pitchFamily="18" charset="0"/>
              </a:rPr>
              <a:t>Creators</a:t>
            </a:r>
            <a:r>
              <a:rPr lang="fr-FR" sz="4400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 of Pink </a:t>
            </a:r>
            <a:r>
              <a:rPr lang="fr-FR" sz="4400" b="1" dirty="0" err="1" smtClean="0">
                <a:solidFill>
                  <a:srgbClr val="FF99CC"/>
                </a:solidFill>
                <a:latin typeface="Elephant" panose="02020904090505020303" pitchFamily="18" charset="0"/>
              </a:rPr>
              <a:t>Shirt</a:t>
            </a:r>
            <a:r>
              <a:rPr lang="fr-FR" sz="4400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 Day)</a:t>
            </a:r>
            <a:endParaRPr lang="fr-FR" sz="4400" b="1" dirty="0">
              <a:solidFill>
                <a:srgbClr val="FF99CC"/>
              </a:solidFill>
              <a:latin typeface="Elephant" panose="020209040905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7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337">
        <p:circle/>
      </p:transition>
    </mc:Choice>
    <mc:Fallback xmlns="">
      <p:transition spd="slow" advTm="833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16" y="1603717"/>
            <a:ext cx="7956183" cy="385454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9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1"/>
    </mc:Choice>
    <mc:Fallback xmlns="">
      <p:transition spd="slow" advTm="9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2457449"/>
            <a:ext cx="6552978" cy="4018321"/>
          </a:xfrm>
        </p:spPr>
      </p:pic>
      <p:sp>
        <p:nvSpPr>
          <p:cNvPr id="5" name="ZoneTexte 4"/>
          <p:cNvSpPr txBox="1"/>
          <p:nvPr/>
        </p:nvSpPr>
        <p:spPr>
          <a:xfrm>
            <a:off x="838200" y="450167"/>
            <a:ext cx="8553228" cy="19389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Elephant" panose="02020904090505020303" pitchFamily="18" charset="0"/>
              </a:rPr>
              <a:t>!Stop </a:t>
            </a:r>
            <a:r>
              <a:rPr lang="fr-FR" sz="4000" dirty="0" err="1" smtClean="0">
                <a:latin typeface="Elephant" panose="02020904090505020303" pitchFamily="18" charset="0"/>
              </a:rPr>
              <a:t>Bullying</a:t>
            </a:r>
            <a:r>
              <a:rPr lang="fr-FR" sz="4000" dirty="0" smtClean="0">
                <a:latin typeface="Elephant" panose="02020904090505020303" pitchFamily="18" charset="0"/>
              </a:rPr>
              <a:t>!</a:t>
            </a:r>
          </a:p>
          <a:p>
            <a:pPr algn="ctr"/>
            <a:r>
              <a:rPr lang="fr-FR" sz="4000" dirty="0" err="1" smtClean="0">
                <a:latin typeface="Elephant" panose="02020904090505020303" pitchFamily="18" charset="0"/>
              </a:rPr>
              <a:t>Take</a:t>
            </a:r>
            <a:r>
              <a:rPr lang="fr-FR" sz="4000" dirty="0" smtClean="0">
                <a:latin typeface="Elephant" panose="02020904090505020303" pitchFamily="18" charset="0"/>
              </a:rPr>
              <a:t> a stand </a:t>
            </a:r>
            <a:r>
              <a:rPr lang="fr-FR" sz="4000" dirty="0" err="1" smtClean="0">
                <a:latin typeface="Elephant" panose="02020904090505020303" pitchFamily="18" charset="0"/>
              </a:rPr>
              <a:t>against</a:t>
            </a:r>
            <a:r>
              <a:rPr lang="fr-FR" sz="4000" dirty="0" smtClean="0">
                <a:latin typeface="Elephant" panose="02020904090505020303" pitchFamily="18" charset="0"/>
              </a:rPr>
              <a:t> </a:t>
            </a:r>
            <a:r>
              <a:rPr lang="fr-FR" sz="4000" dirty="0" err="1" smtClean="0">
                <a:latin typeface="Elephant" panose="02020904090505020303" pitchFamily="18" charset="0"/>
              </a:rPr>
              <a:t>bullying</a:t>
            </a:r>
            <a:r>
              <a:rPr lang="fr-FR" sz="4000" dirty="0" smtClean="0">
                <a:latin typeface="Elephant" panose="02020904090505020303" pitchFamily="18" charset="0"/>
              </a:rPr>
              <a:t>. </a:t>
            </a:r>
            <a:r>
              <a:rPr lang="fr-FR" sz="4000" dirty="0" err="1" smtClean="0">
                <a:latin typeface="Elephant" panose="02020904090505020303" pitchFamily="18" charset="0"/>
              </a:rPr>
              <a:t>Together</a:t>
            </a:r>
            <a:r>
              <a:rPr lang="fr-FR" sz="4000" dirty="0" smtClean="0">
                <a:latin typeface="Elephant" panose="02020904090505020303" pitchFamily="18" charset="0"/>
              </a:rPr>
              <a:t> </a:t>
            </a:r>
            <a:r>
              <a:rPr lang="fr-FR" sz="4000" dirty="0" err="1" smtClean="0">
                <a:latin typeface="Elephant" panose="02020904090505020303" pitchFamily="18" charset="0"/>
              </a:rPr>
              <a:t>we</a:t>
            </a:r>
            <a:r>
              <a:rPr lang="fr-FR" sz="4000" dirty="0" smtClean="0">
                <a:latin typeface="Elephant" panose="02020904090505020303" pitchFamily="18" charset="0"/>
              </a:rPr>
              <a:t> </a:t>
            </a:r>
            <a:r>
              <a:rPr lang="fr-FR" sz="4000" dirty="0" err="1" smtClean="0">
                <a:latin typeface="Elephant" panose="02020904090505020303" pitchFamily="18" charset="0"/>
              </a:rPr>
              <a:t>can</a:t>
            </a:r>
            <a:r>
              <a:rPr lang="fr-FR" sz="4000" dirty="0" smtClean="0">
                <a:latin typeface="Elephant" panose="02020904090505020303" pitchFamily="18" charset="0"/>
              </a:rPr>
              <a:t> </a:t>
            </a:r>
            <a:r>
              <a:rPr lang="fr-FR" sz="4000" dirty="0" err="1" smtClean="0">
                <a:latin typeface="Elephant" panose="02020904090505020303" pitchFamily="18" charset="0"/>
              </a:rPr>
              <a:t>fight</a:t>
            </a:r>
            <a:r>
              <a:rPr lang="fr-FR" sz="4000" dirty="0" smtClean="0">
                <a:latin typeface="Elephant" panose="02020904090505020303" pitchFamily="18" charset="0"/>
              </a:rPr>
              <a:t> </a:t>
            </a:r>
            <a:r>
              <a:rPr lang="fr-FR" sz="4000" dirty="0" err="1" smtClean="0">
                <a:latin typeface="Elephant" panose="02020904090505020303" pitchFamily="18" charset="0"/>
              </a:rPr>
              <a:t>bullying</a:t>
            </a:r>
            <a:r>
              <a:rPr lang="fr-FR" sz="4000" dirty="0" smtClean="0">
                <a:latin typeface="Elephant" panose="02020904090505020303" pitchFamily="18" charset="0"/>
              </a:rPr>
              <a:t>.</a:t>
            </a:r>
            <a:endParaRPr lang="fr-FR" sz="4000" dirty="0">
              <a:latin typeface="Elephant" panose="020209040905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7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0"/>
    </mc:Choice>
    <mc:Fallback xmlns="">
      <p:transition spd="slow" advTm="18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16" y="840753"/>
            <a:ext cx="4865150" cy="48651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6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6"/>
    </mc:Choice>
    <mc:Fallback xmlns="">
      <p:transition spd="slow" advTm="7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Elephant" panose="02020904090505020303" pitchFamily="18" charset="0"/>
              </a:rPr>
              <a:t>This </a:t>
            </a:r>
            <a:r>
              <a:rPr lang="fr-FR" b="1" dirty="0" err="1" smtClean="0">
                <a:latin typeface="Elephant" panose="02020904090505020303" pitchFamily="18" charset="0"/>
              </a:rPr>
              <a:t>is</a:t>
            </a:r>
            <a:r>
              <a:rPr lang="fr-FR" b="1" dirty="0" smtClean="0">
                <a:latin typeface="Elephant" panose="02020904090505020303" pitchFamily="18" charset="0"/>
              </a:rPr>
              <a:t> </a:t>
            </a:r>
            <a:r>
              <a:rPr lang="fr-FR" b="1" dirty="0" err="1" smtClean="0">
                <a:latin typeface="Elephant" panose="02020904090505020303" pitchFamily="18" charset="0"/>
              </a:rPr>
              <a:t>what</a:t>
            </a:r>
            <a:r>
              <a:rPr lang="fr-FR" b="1" dirty="0" smtClean="0">
                <a:latin typeface="Elephant" panose="02020904090505020303" pitchFamily="18" charset="0"/>
              </a:rPr>
              <a:t> </a:t>
            </a:r>
            <a:r>
              <a:rPr lang="fr-FR" b="1" dirty="0" err="1" smtClean="0">
                <a:latin typeface="Elephant" panose="02020904090505020303" pitchFamily="18" charset="0"/>
              </a:rPr>
              <a:t>bullying</a:t>
            </a:r>
            <a:r>
              <a:rPr lang="fr-FR" b="1" dirty="0" smtClean="0">
                <a:latin typeface="Elephant" panose="02020904090505020303" pitchFamily="18" charset="0"/>
              </a:rPr>
              <a:t> </a:t>
            </a:r>
            <a:r>
              <a:rPr lang="fr-FR" b="1" dirty="0" err="1" smtClean="0">
                <a:latin typeface="Elephant" panose="02020904090505020303" pitchFamily="18" charset="0"/>
              </a:rPr>
              <a:t>is</a:t>
            </a:r>
            <a:r>
              <a:rPr lang="fr-FR" b="1" dirty="0" smtClean="0">
                <a:latin typeface="Elephant" panose="02020904090505020303" pitchFamily="18" charset="0"/>
              </a:rPr>
              <a:t>. And </a:t>
            </a:r>
            <a:r>
              <a:rPr lang="fr-FR" b="1" dirty="0" err="1" smtClean="0">
                <a:latin typeface="Elephant" panose="02020904090505020303" pitchFamily="18" charset="0"/>
              </a:rPr>
              <a:t>that</a:t>
            </a:r>
            <a:r>
              <a:rPr lang="fr-FR" b="1" dirty="0" smtClean="0">
                <a:latin typeface="Elephant" panose="02020904090505020303" pitchFamily="18" charset="0"/>
              </a:rPr>
              <a:t> </a:t>
            </a:r>
            <a:r>
              <a:rPr lang="fr-FR" b="1" dirty="0" err="1" smtClean="0">
                <a:latin typeface="Elephant" panose="02020904090505020303" pitchFamily="18" charset="0"/>
              </a:rPr>
              <a:t>is</a:t>
            </a:r>
            <a:r>
              <a:rPr lang="fr-FR" b="1" dirty="0" smtClean="0">
                <a:latin typeface="Elephant" panose="02020904090505020303" pitchFamily="18" charset="0"/>
              </a:rPr>
              <a:t> not OK. </a:t>
            </a:r>
            <a:endParaRPr lang="fr-FR" b="1" dirty="0">
              <a:latin typeface="Elephant" panose="02020904090505020303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3" y="1808502"/>
            <a:ext cx="5795727" cy="4351338"/>
          </a:xfrm>
        </p:spPr>
      </p:pic>
      <p:sp>
        <p:nvSpPr>
          <p:cNvPr id="5" name="Flèche gauche 4"/>
          <p:cNvSpPr/>
          <p:nvPr/>
        </p:nvSpPr>
        <p:spPr>
          <a:xfrm>
            <a:off x="7181850" y="3370217"/>
            <a:ext cx="4692287" cy="13732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 smtClean="0">
                <a:latin typeface="Elephant" panose="02020904090505020303" pitchFamily="18" charset="0"/>
              </a:rPr>
              <a:t>Unacceptable</a:t>
            </a:r>
            <a:r>
              <a:rPr lang="fr-FR" sz="4400" dirty="0" smtClean="0">
                <a:latin typeface="Elephant" panose="02020904090505020303" pitchFamily="18" charset="0"/>
              </a:rPr>
              <a:t>!</a:t>
            </a:r>
            <a:endParaRPr lang="fr-FR" sz="4400" dirty="0">
              <a:latin typeface="Elephant" panose="020209040905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2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8"/>
    </mc:Choice>
    <mc:Fallback xmlns="">
      <p:transition spd="slow" advTm="16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1539875"/>
          </a:xfrm>
        </p:spPr>
        <p:txBody>
          <a:bodyPr>
            <a:no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Cyberbullying</a:t>
            </a:r>
            <a:r>
              <a:rPr lang="fr-FR" b="1" dirty="0" smtClean="0">
                <a:latin typeface="Elephant" panose="02020904090505020303" pitchFamily="18" charset="0"/>
              </a:rPr>
              <a:t> </a:t>
            </a:r>
            <a:br>
              <a:rPr lang="fr-FR" b="1" dirty="0" smtClean="0">
                <a:latin typeface="Elephant" panose="02020904090505020303" pitchFamily="18" charset="0"/>
              </a:rPr>
            </a:br>
            <a:r>
              <a:rPr lang="fr-FR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It </a:t>
            </a:r>
            <a:r>
              <a:rPr lang="fr-FR" b="1" dirty="0" err="1" smtClean="0">
                <a:solidFill>
                  <a:srgbClr val="FF99CC"/>
                </a:solidFill>
                <a:latin typeface="Elephant" panose="02020904090505020303" pitchFamily="18" charset="0"/>
              </a:rPr>
              <a:t>is</a:t>
            </a:r>
            <a:r>
              <a:rPr lang="fr-FR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 a new </a:t>
            </a:r>
            <a:r>
              <a:rPr lang="fr-FR" b="1" dirty="0" err="1" smtClean="0">
                <a:solidFill>
                  <a:srgbClr val="FF99CC"/>
                </a:solidFill>
                <a:latin typeface="Elephant" panose="02020904090505020303" pitchFamily="18" charset="0"/>
              </a:rPr>
              <a:t>form</a:t>
            </a:r>
            <a:r>
              <a:rPr lang="fr-FR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 of </a:t>
            </a:r>
            <a:r>
              <a:rPr lang="fr-FR" b="1" dirty="0" err="1" smtClean="0">
                <a:solidFill>
                  <a:srgbClr val="FF99CC"/>
                </a:solidFill>
                <a:latin typeface="Elephant" panose="02020904090505020303" pitchFamily="18" charset="0"/>
              </a:rPr>
              <a:t>bullying</a:t>
            </a:r>
            <a:r>
              <a:rPr lang="fr-FR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. </a:t>
            </a:r>
            <a:r>
              <a:rPr lang="fr-FR" b="1" dirty="0" err="1" smtClean="0">
                <a:solidFill>
                  <a:srgbClr val="FF99CC"/>
                </a:solidFill>
                <a:latin typeface="Elephant" panose="02020904090505020303" pitchFamily="18" charset="0"/>
              </a:rPr>
              <a:t>Here</a:t>
            </a:r>
            <a:r>
              <a:rPr lang="fr-FR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 are </a:t>
            </a:r>
            <a:r>
              <a:rPr lang="fr-FR" b="1" dirty="0" err="1" smtClean="0">
                <a:solidFill>
                  <a:srgbClr val="FF99CC"/>
                </a:solidFill>
                <a:latin typeface="Elephant" panose="02020904090505020303" pitchFamily="18" charset="0"/>
              </a:rPr>
              <a:t>some</a:t>
            </a:r>
            <a:r>
              <a:rPr lang="fr-FR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 </a:t>
            </a:r>
            <a:r>
              <a:rPr lang="fr-FR" b="1" dirty="0" err="1" smtClean="0">
                <a:solidFill>
                  <a:srgbClr val="FF99CC"/>
                </a:solidFill>
                <a:latin typeface="Elephant" panose="02020904090505020303" pitchFamily="18" charset="0"/>
              </a:rPr>
              <a:t>examples</a:t>
            </a:r>
            <a:r>
              <a:rPr lang="fr-FR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 of </a:t>
            </a:r>
            <a:r>
              <a:rPr lang="fr-FR" b="1" dirty="0" err="1" smtClean="0">
                <a:solidFill>
                  <a:srgbClr val="FF99CC"/>
                </a:solidFill>
                <a:latin typeface="Elephant" panose="02020904090505020303" pitchFamily="18" charset="0"/>
              </a:rPr>
              <a:t>cyberbullying</a:t>
            </a:r>
            <a:r>
              <a:rPr lang="fr-FR" b="1" dirty="0" smtClean="0">
                <a:solidFill>
                  <a:srgbClr val="FF99CC"/>
                </a:solidFill>
                <a:latin typeface="Elephant" panose="02020904090505020303" pitchFamily="18" charset="0"/>
              </a:rPr>
              <a:t>:</a:t>
            </a:r>
            <a:endParaRPr lang="fr-FR" b="1" dirty="0">
              <a:solidFill>
                <a:srgbClr val="FF99CC"/>
              </a:solidFill>
              <a:latin typeface="Elephant" panose="02020904090505020303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82044"/>
            <a:ext cx="4267200" cy="405685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2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0"/>
    </mc:Choice>
    <mc:Fallback xmlns="">
      <p:transition spd="slow" advTm="1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14350"/>
            <a:ext cx="9258300" cy="117633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  <a:latin typeface="Elephant" panose="02020904090505020303" pitchFamily="18" charset="0"/>
              </a:rPr>
              <a:t>No one </a:t>
            </a:r>
            <a:r>
              <a:rPr lang="fr-FR" dirty="0" err="1" smtClean="0">
                <a:solidFill>
                  <a:srgbClr val="7030A0"/>
                </a:solidFill>
                <a:latin typeface="Elephant" panose="02020904090505020303" pitchFamily="18" charset="0"/>
              </a:rPr>
              <a:t>deserves</a:t>
            </a:r>
            <a:r>
              <a:rPr lang="fr-FR" dirty="0" smtClean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latin typeface="Elephant" panose="02020904090505020303" pitchFamily="18" charset="0"/>
              </a:rPr>
              <a:t>that</a:t>
            </a:r>
            <a:r>
              <a:rPr lang="fr-FR" dirty="0" smtClean="0">
                <a:solidFill>
                  <a:srgbClr val="7030A0"/>
                </a:solidFill>
                <a:latin typeface="Elephant" panose="02020904090505020303" pitchFamily="18" charset="0"/>
              </a:rPr>
              <a:t>. </a:t>
            </a:r>
            <a:r>
              <a:rPr lang="fr-FR" dirty="0" err="1" smtClean="0">
                <a:solidFill>
                  <a:srgbClr val="7030A0"/>
                </a:solidFill>
                <a:latin typeface="Elephant" panose="02020904090505020303" pitchFamily="18" charset="0"/>
              </a:rPr>
              <a:t>Think</a:t>
            </a:r>
            <a:r>
              <a:rPr lang="fr-FR" dirty="0" smtClean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latin typeface="Elephant" panose="02020904090505020303" pitchFamily="18" charset="0"/>
              </a:rPr>
              <a:t>before</a:t>
            </a:r>
            <a:r>
              <a:rPr lang="fr-FR" dirty="0" smtClean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latin typeface="Elephant" panose="02020904090505020303" pitchFamily="18" charset="0"/>
              </a:rPr>
              <a:t>treating</a:t>
            </a:r>
            <a:r>
              <a:rPr lang="fr-FR" dirty="0" smtClean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latin typeface="Elephant" panose="02020904090505020303" pitchFamily="18" charset="0"/>
              </a:rPr>
              <a:t>anyone</a:t>
            </a:r>
            <a:r>
              <a:rPr lang="fr-FR" dirty="0" smtClean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latin typeface="Elephant" panose="02020904090505020303" pitchFamily="18" charset="0"/>
              </a:rPr>
              <a:t>like</a:t>
            </a:r>
            <a:r>
              <a:rPr lang="fr-FR" dirty="0" smtClean="0">
                <a:solidFill>
                  <a:srgbClr val="7030A0"/>
                </a:solidFill>
                <a:latin typeface="Elephant" panose="02020904090505020303" pitchFamily="18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latin typeface="Elephant" panose="02020904090505020303" pitchFamily="18" charset="0"/>
              </a:rPr>
              <a:t>that</a:t>
            </a:r>
            <a:r>
              <a:rPr lang="fr-FR" dirty="0" smtClean="0">
                <a:solidFill>
                  <a:srgbClr val="7030A0"/>
                </a:solidFill>
                <a:latin typeface="Elephant" panose="02020904090505020303" pitchFamily="18" charset="0"/>
              </a:rPr>
              <a:t>.</a:t>
            </a:r>
            <a:endParaRPr lang="fr-FR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33" y="1825625"/>
            <a:ext cx="6939933" cy="4351338"/>
          </a:xfrm>
        </p:spPr>
      </p:pic>
    </p:spTree>
    <p:extLst>
      <p:ext uri="{BB962C8B-B14F-4D97-AF65-F5344CB8AC3E}">
        <p14:creationId xmlns:p14="http://schemas.microsoft.com/office/powerpoint/2010/main" val="31224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2"/>
    </mc:Choice>
    <mc:Fallback xmlns="">
      <p:transition spd="slow" advTm="1112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6" y="407074"/>
            <a:ext cx="5004801" cy="314324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25" y="3466061"/>
            <a:ext cx="5454341" cy="28503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69118" y="1517029"/>
            <a:ext cx="4853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Elephant" panose="02020904090505020303" pitchFamily="18" charset="0"/>
              </a:rPr>
              <a:t>Vous êtes conviés à porter du rose le 24 Février 2021 pour soutenir ce mouvement de rejet du harcèlement</a:t>
            </a:r>
          </a:p>
          <a:p>
            <a:pPr algn="ctr"/>
            <a:endParaRPr lang="fr-FR" dirty="0">
              <a:latin typeface="Elephant" panose="02020904090505020303" pitchFamily="18" charset="0"/>
            </a:endParaRPr>
          </a:p>
          <a:p>
            <a:pPr algn="ctr"/>
            <a:endParaRPr lang="fr-FR" dirty="0" smtClean="0">
              <a:latin typeface="Elephant" panose="02020904090505020303" pitchFamily="18" charset="0"/>
            </a:endParaRPr>
          </a:p>
          <a:p>
            <a:pPr algn="ctr"/>
            <a:r>
              <a:rPr lang="fr-FR" dirty="0" smtClean="0">
                <a:latin typeface="Elephant" panose="02020904090505020303" pitchFamily="18" charset="0"/>
              </a:rPr>
              <a:t>Come in </a:t>
            </a:r>
            <a:r>
              <a:rPr lang="fr-FR" dirty="0" err="1" smtClean="0">
                <a:latin typeface="Elephant" panose="02020904090505020303" pitchFamily="18" charset="0"/>
              </a:rPr>
              <a:t>wearing</a:t>
            </a:r>
            <a:r>
              <a:rPr lang="fr-FR" dirty="0" smtClean="0">
                <a:latin typeface="Elephant" panose="02020904090505020303" pitchFamily="18" charset="0"/>
              </a:rPr>
              <a:t> </a:t>
            </a:r>
            <a:r>
              <a:rPr lang="fr-FR" dirty="0" err="1" smtClean="0">
                <a:latin typeface="Elephant" panose="02020904090505020303" pitchFamily="18" charset="0"/>
              </a:rPr>
              <a:t>something</a:t>
            </a:r>
            <a:r>
              <a:rPr lang="fr-FR" dirty="0" smtClean="0">
                <a:latin typeface="Elephant" panose="02020904090505020303" pitchFamily="18" charset="0"/>
              </a:rPr>
              <a:t> </a:t>
            </a:r>
            <a:r>
              <a:rPr lang="fr-FR" dirty="0" err="1" smtClean="0">
                <a:latin typeface="Elephant" panose="02020904090505020303" pitchFamily="18" charset="0"/>
              </a:rPr>
              <a:t>pink</a:t>
            </a:r>
            <a:r>
              <a:rPr lang="fr-FR" dirty="0" smtClean="0">
                <a:latin typeface="Elephant" panose="02020904090505020303" pitchFamily="18" charset="0"/>
              </a:rPr>
              <a:t>.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3723" y="4754879"/>
            <a:ext cx="436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We</a:t>
            </a:r>
            <a:r>
              <a:rPr lang="fr-FR" sz="20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 all have a </a:t>
            </a:r>
            <a:r>
              <a:rPr lang="fr-FR" sz="2000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role</a:t>
            </a:r>
            <a:r>
              <a:rPr lang="fr-FR" sz="20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 to </a:t>
            </a:r>
            <a:r>
              <a:rPr lang="fr-FR" sz="2000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play</a:t>
            </a:r>
            <a:r>
              <a:rPr lang="fr-FR" sz="20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!</a:t>
            </a:r>
          </a:p>
          <a:p>
            <a:pPr algn="ctr"/>
            <a:r>
              <a:rPr lang="fr-FR" dirty="0" smtClean="0">
                <a:latin typeface="Elephant" panose="02020904090505020303" pitchFamily="18" charset="0"/>
              </a:rPr>
              <a:t>Nous sommes tous concernés.</a:t>
            </a:r>
          </a:p>
          <a:p>
            <a:pPr algn="ctr"/>
            <a:r>
              <a:rPr lang="fr-FR" dirty="0" smtClean="0">
                <a:latin typeface="Elephant" panose="02020904090505020303" pitchFamily="18" charset="0"/>
              </a:rPr>
              <a:t>Nous comptons sur votre solidarité! </a:t>
            </a:r>
            <a:endParaRPr lang="fr-FR" dirty="0">
              <a:latin typeface="Elephant" panose="020209040905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9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11"/>
    </mc:Choice>
    <mc:Fallback xmlns="">
      <p:transition spd="slow" advTm="33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1|2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1.7|6.1|5.9|6.1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97</Words>
  <Application>Microsoft Office PowerPoint</Application>
  <PresentationFormat>Grand écran</PresentationFormat>
  <Paragraphs>15</Paragraphs>
  <Slides>10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Elephant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This is what bullying is. And that is not OK. </vt:lpstr>
      <vt:lpstr>Cyberbullying  It is a new form of bullying. Here are some examples of cyberbullying:</vt:lpstr>
      <vt:lpstr>No one deserves that. Think before treating anyone like that.</vt:lpstr>
      <vt:lpstr>Présentation PowerPoint</vt:lpstr>
      <vt:lpstr>Présentation PowerPoint</vt:lpstr>
    </vt:vector>
  </TitlesOfParts>
  <Company>Lycee Jean Rostand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Emine COLAK</dc:creator>
  <cp:lastModifiedBy>Jocelyne GUILLON</cp:lastModifiedBy>
  <cp:revision>13</cp:revision>
  <dcterms:created xsi:type="dcterms:W3CDTF">2021-02-05T08:24:59Z</dcterms:created>
  <dcterms:modified xsi:type="dcterms:W3CDTF">2021-02-05T14:25:07Z</dcterms:modified>
</cp:coreProperties>
</file>